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5"/>
  </p:notesMasterIdLst>
  <p:sldIdLst>
    <p:sldId id="449" r:id="rId2"/>
    <p:sldId id="451" r:id="rId3"/>
    <p:sldId id="450" r:id="rId4"/>
  </p:sldIdLst>
  <p:sldSz cx="9144000" cy="6858000" type="screen4x3"/>
  <p:notesSz cx="6788150" cy="99234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D0C"/>
    <a:srgbClr val="FFFF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83" autoAdjust="0"/>
  </p:normalViewPr>
  <p:slideViewPr>
    <p:cSldViewPr>
      <p:cViewPr>
        <p:scale>
          <a:sx n="69" d="100"/>
          <a:sy n="69" d="100"/>
        </p:scale>
        <p:origin x="-141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294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BE34A8-C1DC-4953-A567-DEDE6B22716B}" type="datetimeFigureOut">
              <a:rPr lang="ru-RU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0" tIns="45669" rIns="91340" bIns="45669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498" y="4713369"/>
            <a:ext cx="5431154" cy="4465796"/>
          </a:xfrm>
          <a:prstGeom prst="rect">
            <a:avLst/>
          </a:prstGeom>
        </p:spPr>
        <p:txBody>
          <a:bodyPr vert="horz" lIns="91340" tIns="45669" rIns="91340" bIns="4566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5149"/>
            <a:ext cx="2942271" cy="496728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294" y="9425149"/>
            <a:ext cx="2942271" cy="496728"/>
          </a:xfrm>
          <a:prstGeom prst="rect">
            <a:avLst/>
          </a:prstGeom>
        </p:spPr>
        <p:txBody>
          <a:bodyPr vert="horz" wrap="square" lIns="91340" tIns="45669" rIns="91340" bIns="4566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6D080FB-AD25-480C-956B-CDCCCF51080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08520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C912B-5D6A-4557-BF6B-4558BB7FDF8D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111B6-BDFB-42D1-A9C8-66169AE8741E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AB1B46-F798-41B6-AF87-70F6552F04B0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C56D5-34CD-4629-BA5A-D7DA74F28AD3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5DAA5-A8B5-4082-B365-4838D2CB10DD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5F579-41ED-4E07-AC67-60906C7078BC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47612A-A150-4EB8-B4D6-D415FA982540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1D6C5-4B1A-4D7E-823E-FD288DAF1251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C5949-05E4-4733-91B5-8ADB0F674906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92196-659F-4FA6-B048-D74EB123598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3C1C8-FFBC-45F0-8FDC-3AAE2389FDED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9C9C9-7205-42EC-966E-F34229AE2FB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866F7-81AC-46FB-B1D1-8B7440196747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7E6BE-2E5B-4EC0-9FF6-34D4AF7119DB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C6AC5-8B41-4F8C-B8C7-BD3BF5BF5E8F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A3C39-2FD9-4BB0-8B21-5DC44CAFC22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CA219F-DB4C-4F3B-A46A-B6BD35E1FFAF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3A6D9-475A-4197-BE3B-A370F27AD2B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8DBB93-D729-477C-BA89-0C52372AB63A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D3C52-0351-4DA9-89EA-C3FC2B821E2D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C0F06-04AD-473F-AFC3-A2B56BF28EDF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2D02B-2229-4FC4-BA0C-E63E3C8BAB8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6252FF-06D0-418D-A192-68069B990962}" type="datetime1">
              <a:rPr lang="ru-RU" smtClean="0"/>
              <a:pPr>
                <a:defRPr/>
              </a:pPr>
              <a:t>29.06.2016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AAB477-88F3-48FB-98F9-0D8A8A05C83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662473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Уважаемые родители!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>переоформления права на получение 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основной и дополнительной компенсации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за детские сады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Вы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>можете </a:t>
            </a:r>
            <a:r>
              <a:rPr lang="ru-RU" sz="4000" b="1" dirty="0">
                <a:solidFill>
                  <a:srgbClr val="C00000"/>
                </a:solidFill>
              </a:rPr>
              <a:t>подать заявление </a:t>
            </a:r>
            <a:r>
              <a:rPr lang="ru-RU" sz="4000" b="1" dirty="0" smtClean="0">
                <a:solidFill>
                  <a:srgbClr val="C00000"/>
                </a:solidFill>
              </a:rPr>
              <a:t>электронно 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на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Портале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государственных и муниципальных услуг Республики Татарстан 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uslugi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tatarstan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ru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9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9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70" y="3573016"/>
            <a:ext cx="8079859" cy="23042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Прямоугольник 1"/>
          <p:cNvSpPr/>
          <p:nvPr/>
        </p:nvSpPr>
        <p:spPr>
          <a:xfrm>
            <a:off x="251520" y="76470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Для подачи электронного заявления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необходимо зарегистрировать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личный кабинет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госуслуг Российской Федерации </a:t>
            </a:r>
            <a:r>
              <a:rPr lang="en-US" sz="4800" b="1" dirty="0">
                <a:solidFill>
                  <a:srgbClr val="C00000"/>
                </a:solidFill>
                <a:latin typeface="+mn-lt"/>
              </a:rPr>
              <a:t>gosuslugi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.</a:t>
            </a:r>
            <a:r>
              <a:rPr lang="en-US" sz="4800" b="1" dirty="0" smtClean="0">
                <a:solidFill>
                  <a:srgbClr val="C00000"/>
                </a:solidFill>
                <a:latin typeface="+mn-lt"/>
              </a:rPr>
              <a:t>ru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924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39686" y="1595364"/>
            <a:ext cx="44106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+mn-lt"/>
              </a:rPr>
              <a:t>u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>slugi.tatarstan.ru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4524" y="63495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Подавайте заявление на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госуслуг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Республики Татарстан и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Вы получите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услугу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lvl="0"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«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 выходя из дома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»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03250"/>
            <a:ext cx="5616624" cy="4366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672" y="2996952"/>
            <a:ext cx="298132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32" y="4797152"/>
            <a:ext cx="3055806" cy="1130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 стрелкой 14"/>
          <p:cNvCxnSpPr>
            <a:stCxn id="8" idx="1"/>
          </p:cNvCxnSpPr>
          <p:nvPr/>
        </p:nvCxnSpPr>
        <p:spPr>
          <a:xfrm flipH="1">
            <a:off x="1403648" y="3544640"/>
            <a:ext cx="4442024" cy="2116608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2771800" y="5661248"/>
            <a:ext cx="3036632" cy="0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03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19103</TotalTime>
  <Words>34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      Уважаемые родители!  Для переоформления права на получение основной и дополнительной компенсации  за детские сады  Вы можете подать заявление электронно на  Портале государственных и муниципальных услуг Республики Татарстан uslugi.tatarstan.ru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результатов работы субъектов Российской Федерации по снижению неформальной занятости</dc:title>
  <dc:creator>Malina</dc:creator>
  <cp:lastModifiedBy>User</cp:lastModifiedBy>
  <cp:revision>1451</cp:revision>
  <dcterms:modified xsi:type="dcterms:W3CDTF">2016-06-29T13:43:37Z</dcterms:modified>
</cp:coreProperties>
</file>